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1"/>
    <p:restoredTop sz="94674"/>
  </p:normalViewPr>
  <p:slideViewPr>
    <p:cSldViewPr snapToGrid="0">
      <p:cViewPr varScale="1">
        <p:scale>
          <a:sx n="139" d="100"/>
          <a:sy n="139" d="100"/>
        </p:scale>
        <p:origin x="176" y="5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80d1f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80d1f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80d1ff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80d1ff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225d40c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225d40c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225d40cf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225d40cf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225d40cf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225d40cf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80d1ff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80d1ff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STI-Projet 1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Lionel Burgbacher - Jeremy Zerbib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de messagerie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Visuel de notre projet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Techno utilisée : </a:t>
            </a:r>
            <a:endParaRPr/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Sqlite3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Php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HTML + CSS</a:t>
            </a:r>
            <a:endParaRPr/>
          </a:p>
        </p:txBody>
      </p:sp>
      <p:pic>
        <p:nvPicPr>
          <p:cNvPr id="70" name="Google Shape;70;p14" descr="Open Chromebook laptop computer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 rotWithShape="1">
          <a:blip r:embed="rId4">
            <a:alphaModFix/>
          </a:blip>
          <a:srcRect l="6155" r="6155"/>
          <a:stretch/>
        </p:blipFill>
        <p:spPr>
          <a:xfrm>
            <a:off x="4131700" y="978250"/>
            <a:ext cx="4142051" cy="233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 de la base de données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 smtClean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 smtClean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 smtClean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 smtClean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 smtClean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 smtClean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r>
              <a:rPr lang="fr-CH" sz="1500" dirty="0" smtClean="0"/>
              <a:t>	Tables :  user et chat</a:t>
            </a:r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lang="fr-CH" sz="1500" dirty="0" smtClean="0"/>
          </a:p>
          <a:p>
            <a:pPr marL="0" marR="0" lvl="0" indent="-3238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500"/>
              <a:buFontTx/>
              <a:buNone/>
              <a:tabLst/>
              <a:defRPr/>
            </a:pPr>
            <a:endParaRPr sz="15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48" y="843072"/>
            <a:ext cx="1763580" cy="23637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Gestion de l’identification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Gestion de l’auth</a:t>
            </a: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mais efficace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CH" dirty="0" smtClean="0"/>
              <a:t>- Méthode POST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CH" dirty="0" smtClean="0"/>
              <a:t>-Test si il existe 1 et une seul utilisateur avec le couple pseudo/</a:t>
            </a:r>
            <a:r>
              <a:rPr lang="fr-CH" dirty="0" err="1" smtClean="0"/>
              <a:t>password</a:t>
            </a:r>
            <a:r>
              <a:rPr lang="fr-CH" dirty="0" smtClean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CH" dirty="0" smtClean="0"/>
              <a:t>- Si ce couple n’existe pas, on reste sur la page de login, sinon on récupère les données de l’utilisateur.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Gestion de la navigation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Gestion de la navigation</a:t>
            </a:r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mais efficace</a:t>
            </a: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fr-CH" dirty="0" smtClean="0"/>
              <a:t>Session </a:t>
            </a:r>
            <a:r>
              <a:rPr lang="fr-CH" dirty="0" err="1" smtClean="0"/>
              <a:t>php</a:t>
            </a:r>
            <a:endParaRPr lang="fr-CH" dirty="0" smtClean="0"/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fr-CH" dirty="0" smtClean="0"/>
              <a:t>Champ </a:t>
            </a:r>
            <a:r>
              <a:rPr lang="fr-CH" dirty="0" err="1" smtClean="0"/>
              <a:t>role</a:t>
            </a:r>
            <a:r>
              <a:rPr lang="fr-CH" dirty="0" smtClean="0"/>
              <a:t> pour vérifier les droits</a:t>
            </a:r>
            <a:br>
              <a:rPr lang="fr-CH" dirty="0" smtClean="0"/>
            </a:br>
            <a:r>
              <a:rPr lang="fr-CH" dirty="0" smtClean="0"/>
              <a:t>des utilisateurs </a:t>
            </a:r>
            <a:r>
              <a:rPr lang="fr-CH" smtClean="0"/>
              <a:t>et ainsi afficher les pages selon les droits.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Et si vous montrez notre site ?</a:t>
            </a:r>
            <a:endParaRPr sz="1400"/>
          </a:p>
        </p:txBody>
      </p:sp>
      <p:pic>
        <p:nvPicPr>
          <p:cNvPr id="108" name="Google Shape;108;p20"/>
          <p:cNvPicPr preferRelativeResize="0"/>
          <p:nvPr/>
        </p:nvPicPr>
        <p:blipFill rotWithShape="1">
          <a:blip r:embed="rId3">
            <a:alphaModFix/>
          </a:blip>
          <a:srcRect l="8853" r="8862"/>
          <a:stretch/>
        </p:blipFill>
        <p:spPr>
          <a:xfrm>
            <a:off x="5188825" y="941525"/>
            <a:ext cx="2912475" cy="255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104</Words>
  <Application>Microsoft Macintosh PowerPoint</Application>
  <PresentationFormat>Présentation à l'écran (16:9)</PresentationFormat>
  <Paragraphs>35</Paragraphs>
  <Slides>8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Oswald</vt:lpstr>
      <vt:lpstr>Source Code Pro</vt:lpstr>
      <vt:lpstr>Arial</vt:lpstr>
      <vt:lpstr>Modern Writer</vt:lpstr>
      <vt:lpstr>STI-Projet 1</vt:lpstr>
      <vt:lpstr>Site de messagerie</vt:lpstr>
      <vt:lpstr>Structure de la base de données</vt:lpstr>
      <vt:lpstr>Gestion de l’identification</vt:lpstr>
      <vt:lpstr>Gestion de l’auth</vt:lpstr>
      <vt:lpstr>Gestion de la navigation</vt:lpstr>
      <vt:lpstr>Gestion de la navigation</vt:lpstr>
      <vt:lpstr>Demo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STI-Projet 1</dc:title>
  <cp:lastModifiedBy>Burgbacher Lionel</cp:lastModifiedBy>
  <cp:revision>2</cp:revision>
  <dcterms:modified xsi:type="dcterms:W3CDTF">2019-10-15T16:26:27Z</dcterms:modified>
</cp:coreProperties>
</file>